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70" r:id="rId11"/>
    <p:sldId id="259" r:id="rId12"/>
    <p:sldId id="261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75" d="100"/>
          <a:sy n="75" d="100"/>
        </p:scale>
        <p:origin x="-10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8D1181-DE76-4BB4-8ED2-37F4E4338B03}" type="datetimeFigureOut">
              <a:rPr lang="en-US" smtClean="0"/>
              <a:t>5/6/2011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4D119-8652-4E03-8707-EB09F829774C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kids.co.nz/gamesactivities/plantsgrow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714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1143032"/>
            <a:ext cx="10620364" cy="849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286908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13430593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mera+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4667250" cy="3276600"/>
          </a:xfrm>
          <a:prstGeom prst="rect">
            <a:avLst/>
          </a:prstGeom>
          <a:noFill/>
        </p:spPr>
      </p:pic>
      <p:pic>
        <p:nvPicPr>
          <p:cNvPr id="5" name="Picture 9" descr="applications-internet-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66975"/>
            <a:ext cx="432435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owerpoint_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2438400" cy="2438400"/>
          </a:xfrm>
          <a:prstGeom prst="rect">
            <a:avLst/>
          </a:prstGeom>
          <a:noFill/>
        </p:spPr>
      </p:pic>
      <p:pic>
        <p:nvPicPr>
          <p:cNvPr id="7" name="Picture 6" descr="vista-movie-maker-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205038"/>
            <a:ext cx="2438400" cy="2438400"/>
          </a:xfrm>
          <a:prstGeom prst="rect">
            <a:avLst/>
          </a:prstGeom>
          <a:noFill/>
        </p:spPr>
      </p:pic>
      <p:pic>
        <p:nvPicPr>
          <p:cNvPr id="8" name="Picture 9" descr="photostor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ADDEE"/>
              </a:clrFrom>
              <a:clrTo>
                <a:srgbClr val="DADD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933825"/>
            <a:ext cx="24003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000156"/>
            <a:ext cx="10001318" cy="800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u="sng" dirty="0">
                <a:hlinkClick r:id="rId2"/>
              </a:rPr>
              <a:t>http://www.sciencekids.co.nz/gamesactivities/plantsgrow.html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56" y="1357298"/>
            <a:ext cx="902534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Wallace_and_grom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8415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http://www.youtube.com/watch?v=FLVMHcokVNs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56"/>
            <a:ext cx="9465505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86907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6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Murdoch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31510938</dc:creator>
  <cp:lastModifiedBy>31510938</cp:lastModifiedBy>
  <cp:revision>4</cp:revision>
  <dcterms:created xsi:type="dcterms:W3CDTF">2011-05-06T00:12:23Z</dcterms:created>
  <dcterms:modified xsi:type="dcterms:W3CDTF">2011-05-06T00:46:19Z</dcterms:modified>
</cp:coreProperties>
</file>